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0" r:id="rId2"/>
  </p:sldIdLst>
  <p:sldSz cx="6858000" cy="9144000" type="screen4x3"/>
  <p:notesSz cx="6858000" cy="9144000"/>
  <p:defaultTextStyle>
    <a:defPPr>
      <a:defRPr lang="it-IT"/>
    </a:defPPr>
    <a:lvl1pPr marL="0" algn="l" defTabSz="9124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236" algn="l" defTabSz="9124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479" algn="l" defTabSz="9124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8719" algn="l" defTabSz="9124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4959" algn="l" defTabSz="9124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1199" algn="l" defTabSz="9124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7440" algn="l" defTabSz="9124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3680" algn="l" defTabSz="9124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9920" algn="l" defTabSz="9124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a fatta" initials="l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9" autoAdjust="0"/>
    <p:restoredTop sz="94660"/>
  </p:normalViewPr>
  <p:slideViewPr>
    <p:cSldViewPr>
      <p:cViewPr varScale="1">
        <p:scale>
          <a:sx n="58" d="100"/>
          <a:sy n="58" d="100"/>
        </p:scale>
        <p:origin x="217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47131-68CD-46DE-99C9-414065AFD4FE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5268A-E8BA-4F11-A32B-5A1358912D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479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4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236" algn="l" defTabSz="9124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479" algn="l" defTabSz="9124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8719" algn="l" defTabSz="9124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4959" algn="l" defTabSz="9124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1199" algn="l" defTabSz="9124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7440" algn="l" defTabSz="9124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3680" algn="l" defTabSz="9124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9920" algn="l" defTabSz="9124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604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2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68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0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3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5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37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2" y="366186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82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41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17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435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653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6871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089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308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39526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374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29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29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21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177" indent="0">
              <a:buNone/>
              <a:defRPr sz="1500" b="1"/>
            </a:lvl2pPr>
            <a:lvl3pPr marL="684359" indent="0">
              <a:buNone/>
              <a:defRPr sz="1350" b="1"/>
            </a:lvl3pPr>
            <a:lvl4pPr marL="1026539" indent="0">
              <a:buNone/>
              <a:defRPr sz="1200" b="1"/>
            </a:lvl4pPr>
            <a:lvl5pPr marL="1368719" indent="0">
              <a:buNone/>
              <a:defRPr sz="1200" b="1"/>
            </a:lvl5pPr>
            <a:lvl6pPr marL="1710899" indent="0">
              <a:buNone/>
              <a:defRPr sz="1200" b="1"/>
            </a:lvl6pPr>
            <a:lvl7pPr marL="2053080" indent="0">
              <a:buNone/>
              <a:defRPr sz="1200" b="1"/>
            </a:lvl7pPr>
            <a:lvl8pPr marL="2395260" indent="0">
              <a:buNone/>
              <a:defRPr sz="1200" b="1"/>
            </a:lvl8pPr>
            <a:lvl9pPr marL="273744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9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3" y="2046821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177" indent="0">
              <a:buNone/>
              <a:defRPr sz="1500" b="1"/>
            </a:lvl2pPr>
            <a:lvl3pPr marL="684359" indent="0">
              <a:buNone/>
              <a:defRPr sz="1350" b="1"/>
            </a:lvl3pPr>
            <a:lvl4pPr marL="1026539" indent="0">
              <a:buNone/>
              <a:defRPr sz="1200" b="1"/>
            </a:lvl4pPr>
            <a:lvl5pPr marL="1368719" indent="0">
              <a:buNone/>
              <a:defRPr sz="1200" b="1"/>
            </a:lvl5pPr>
            <a:lvl6pPr marL="1710899" indent="0">
              <a:buNone/>
              <a:defRPr sz="1200" b="1"/>
            </a:lvl6pPr>
            <a:lvl7pPr marL="2053080" indent="0">
              <a:buNone/>
              <a:defRPr sz="1200" b="1"/>
            </a:lvl7pPr>
            <a:lvl8pPr marL="2395260" indent="0">
              <a:buNone/>
              <a:defRPr sz="1200" b="1"/>
            </a:lvl8pPr>
            <a:lvl9pPr marL="273744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3" y="2899839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93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3" y="1913470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177" indent="0">
              <a:buNone/>
              <a:defRPr sz="900"/>
            </a:lvl2pPr>
            <a:lvl3pPr marL="684359" indent="0">
              <a:buNone/>
              <a:defRPr sz="750"/>
            </a:lvl3pPr>
            <a:lvl4pPr marL="1026539" indent="0">
              <a:buNone/>
              <a:defRPr sz="675"/>
            </a:lvl4pPr>
            <a:lvl5pPr marL="1368719" indent="0">
              <a:buNone/>
              <a:defRPr sz="675"/>
            </a:lvl5pPr>
            <a:lvl6pPr marL="1710899" indent="0">
              <a:buNone/>
              <a:defRPr sz="675"/>
            </a:lvl6pPr>
            <a:lvl7pPr marL="2053080" indent="0">
              <a:buNone/>
              <a:defRPr sz="675"/>
            </a:lvl7pPr>
            <a:lvl8pPr marL="2395260" indent="0">
              <a:buNone/>
              <a:defRPr sz="675"/>
            </a:lvl8pPr>
            <a:lvl9pPr marL="273744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7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7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177" indent="0">
              <a:buNone/>
              <a:defRPr sz="2100"/>
            </a:lvl2pPr>
            <a:lvl3pPr marL="684359" indent="0">
              <a:buNone/>
              <a:defRPr sz="1800"/>
            </a:lvl3pPr>
            <a:lvl4pPr marL="1026539" indent="0">
              <a:buNone/>
              <a:defRPr sz="1500"/>
            </a:lvl4pPr>
            <a:lvl5pPr marL="1368719" indent="0">
              <a:buNone/>
              <a:defRPr sz="1500"/>
            </a:lvl5pPr>
            <a:lvl6pPr marL="1710899" indent="0">
              <a:buNone/>
              <a:defRPr sz="1500"/>
            </a:lvl6pPr>
            <a:lvl7pPr marL="2053080" indent="0">
              <a:buNone/>
              <a:defRPr sz="1500"/>
            </a:lvl7pPr>
            <a:lvl8pPr marL="2395260" indent="0">
              <a:buNone/>
              <a:defRPr sz="1500"/>
            </a:lvl8pPr>
            <a:lvl9pPr marL="273744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7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177" indent="0">
              <a:buNone/>
              <a:defRPr sz="900"/>
            </a:lvl2pPr>
            <a:lvl3pPr marL="684359" indent="0">
              <a:buNone/>
              <a:defRPr sz="750"/>
            </a:lvl3pPr>
            <a:lvl4pPr marL="1026539" indent="0">
              <a:buNone/>
              <a:defRPr sz="675"/>
            </a:lvl4pPr>
            <a:lvl5pPr marL="1368719" indent="0">
              <a:buNone/>
              <a:defRPr sz="675"/>
            </a:lvl5pPr>
            <a:lvl6pPr marL="1710899" indent="0">
              <a:buNone/>
              <a:defRPr sz="675"/>
            </a:lvl6pPr>
            <a:lvl7pPr marL="2053080" indent="0">
              <a:buNone/>
              <a:defRPr sz="675"/>
            </a:lvl7pPr>
            <a:lvl8pPr marL="2395260" indent="0">
              <a:buNone/>
              <a:defRPr sz="675"/>
            </a:lvl8pPr>
            <a:lvl9pPr marL="273744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8"/>
            <a:ext cx="6172200" cy="1524000"/>
          </a:xfrm>
          <a:prstGeom prst="rect">
            <a:avLst/>
          </a:prstGeom>
        </p:spPr>
        <p:txBody>
          <a:bodyPr vert="horz" lIns="91249" tIns="45623" rIns="91249" bIns="45623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29"/>
            <a:ext cx="6172200" cy="6034617"/>
          </a:xfrm>
          <a:prstGeom prst="rect">
            <a:avLst/>
          </a:prstGeom>
        </p:spPr>
        <p:txBody>
          <a:bodyPr vert="horz" lIns="91249" tIns="45623" rIns="91249" bIns="4562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49"/>
            <a:ext cx="1600200" cy="486833"/>
          </a:xfrm>
          <a:prstGeom prst="rect">
            <a:avLst/>
          </a:prstGeom>
        </p:spPr>
        <p:txBody>
          <a:bodyPr vert="horz" lIns="91249" tIns="45623" rIns="91249" bIns="45623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2" y="8475149"/>
            <a:ext cx="2171700" cy="486833"/>
          </a:xfrm>
          <a:prstGeom prst="rect">
            <a:avLst/>
          </a:prstGeom>
        </p:spPr>
        <p:txBody>
          <a:bodyPr vert="horz" lIns="91249" tIns="45623" rIns="91249" bIns="45623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49"/>
            <a:ext cx="1600200" cy="486833"/>
          </a:xfrm>
          <a:prstGeom prst="rect">
            <a:avLst/>
          </a:prstGeom>
        </p:spPr>
        <p:txBody>
          <a:bodyPr vert="horz" lIns="91249" tIns="45623" rIns="91249" bIns="4562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4359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630" indent="-256630" algn="l" defTabSz="68435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6042" indent="-213861" algn="l" defTabSz="684359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5450" indent="-171087" algn="l" defTabSz="684359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97629" indent="-171087" algn="l" defTabSz="684359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810" indent="-171087" algn="l" defTabSz="684359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1989" indent="-171087" algn="l" defTabSz="68435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4170" indent="-171087" algn="l" defTabSz="68435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66350" indent="-171087" algn="l" defTabSz="68435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08529" indent="-171087" algn="l" defTabSz="68435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43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177" algn="l" defTabSz="6843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4359" algn="l" defTabSz="6843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6539" algn="l" defTabSz="6843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68719" algn="l" defTabSz="6843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0899" algn="l" defTabSz="6843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3080" algn="l" defTabSz="6843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5260" algn="l" defTabSz="6843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37440" algn="l" defTabSz="6843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83" y="212095"/>
            <a:ext cx="1380045" cy="784327"/>
          </a:xfrm>
          <a:prstGeom prst="rect">
            <a:avLst/>
          </a:prstGeom>
        </p:spPr>
      </p:pic>
      <p:sp>
        <p:nvSpPr>
          <p:cNvPr id="9" name="object 6"/>
          <p:cNvSpPr txBox="1"/>
          <p:nvPr/>
        </p:nvSpPr>
        <p:spPr>
          <a:xfrm>
            <a:off x="242526" y="7675362"/>
            <a:ext cx="1471358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600" b="1" dirty="0">
                <a:solidFill>
                  <a:srgbClr val="002060"/>
                </a:solidFill>
                <a:latin typeface="Calibri Light" panose="020F0302020204030204" pitchFamily="34" charset="0"/>
                <a:cs typeface="Tw Cen MT"/>
              </a:rPr>
              <a:t>Partner</a:t>
            </a:r>
            <a:r>
              <a:rPr sz="1600" b="1" spc="-131" dirty="0">
                <a:solidFill>
                  <a:srgbClr val="002060"/>
                </a:solidFill>
                <a:latin typeface="Calibri Light" panose="020F0302020204030204" pitchFamily="34" charset="0"/>
                <a:cs typeface="Tw Cen MT"/>
              </a:rPr>
              <a:t> </a:t>
            </a:r>
            <a:r>
              <a:rPr sz="1600" b="1" spc="-11" dirty="0">
                <a:solidFill>
                  <a:srgbClr val="002060"/>
                </a:solidFill>
                <a:latin typeface="Calibri Light" panose="020F0302020204030204" pitchFamily="34" charset="0"/>
                <a:cs typeface="Tw Cen MT"/>
              </a:rPr>
              <a:t>scientifici</a:t>
            </a:r>
            <a:r>
              <a:rPr spc="-11" dirty="0">
                <a:solidFill>
                  <a:srgbClr val="002060"/>
                </a:solidFill>
                <a:latin typeface="Calibri Light" panose="020F0302020204030204" pitchFamily="34" charset="0"/>
                <a:cs typeface="Tw Cen MT"/>
              </a:rPr>
              <a:t>:</a:t>
            </a:r>
            <a:endParaRPr dirty="0">
              <a:solidFill>
                <a:srgbClr val="002060"/>
              </a:solidFill>
              <a:latin typeface="Calibri Light" panose="020F0302020204030204" pitchFamily="34" charset="0"/>
              <a:cs typeface="Tw Cen MT"/>
            </a:endParaRPr>
          </a:p>
        </p:txBody>
      </p:sp>
      <p:sp>
        <p:nvSpPr>
          <p:cNvPr id="10" name="object 8"/>
          <p:cNvSpPr/>
          <p:nvPr/>
        </p:nvSpPr>
        <p:spPr>
          <a:xfrm>
            <a:off x="1923700" y="8460432"/>
            <a:ext cx="1409021" cy="412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4"/>
          <p:cNvSpPr/>
          <p:nvPr/>
        </p:nvSpPr>
        <p:spPr>
          <a:xfrm>
            <a:off x="5542044" y="208676"/>
            <a:ext cx="984181" cy="590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/>
          <p:cNvSpPr/>
          <p:nvPr/>
        </p:nvSpPr>
        <p:spPr>
          <a:xfrm>
            <a:off x="1845026" y="7685841"/>
            <a:ext cx="1382334" cy="5330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Rettangolo arrotondato 20"/>
          <p:cNvSpPr/>
          <p:nvPr/>
        </p:nvSpPr>
        <p:spPr>
          <a:xfrm>
            <a:off x="261098" y="5631664"/>
            <a:ext cx="4550189" cy="162764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 smtClean="0"/>
              <a:t>INSER</a:t>
            </a:r>
          </a:p>
          <a:p>
            <a:pPr algn="ctr"/>
            <a:endParaRPr lang="it-IT" sz="2200" b="1" dirty="0" smtClean="0">
              <a:solidFill>
                <a:srgbClr val="FF0000"/>
              </a:solidFill>
            </a:endParaRPr>
          </a:p>
          <a:p>
            <a:pPr algn="ctr"/>
            <a:endParaRPr lang="it-IT" sz="2200" b="1" dirty="0">
              <a:solidFill>
                <a:srgbClr val="FF0000"/>
              </a:solidFill>
            </a:endParaRPr>
          </a:p>
          <a:p>
            <a:endParaRPr lang="it-IT" sz="1400" dirty="0"/>
          </a:p>
          <a:p>
            <a:pPr algn="ctr"/>
            <a:r>
              <a:rPr lang="it-IT" dirty="0" smtClean="0"/>
              <a:t>IRE LUO</a:t>
            </a:r>
            <a:endParaRPr lang="it-IT" dirty="0" smtClean="0">
              <a:solidFill>
                <a:srgbClr val="002060"/>
              </a:solidFill>
            </a:endParaRPr>
          </a:p>
          <a:p>
            <a:pPr algn="ctr"/>
            <a:endParaRPr lang="it-IT" dirty="0">
              <a:solidFill>
                <a:srgbClr val="002060"/>
              </a:solidFill>
            </a:endParaRPr>
          </a:p>
          <a:p>
            <a:endParaRPr lang="it-IT" sz="1400" dirty="0" smtClean="0">
              <a:solidFill>
                <a:srgbClr val="002060"/>
              </a:solidFill>
            </a:endParaRPr>
          </a:p>
          <a:p>
            <a:pPr algn="ctr"/>
            <a:endParaRPr lang="it-IT" dirty="0">
              <a:solidFill>
                <a:srgbClr val="002060"/>
              </a:solidFill>
            </a:endParaRPr>
          </a:p>
          <a:p>
            <a:pPr algn="ctr"/>
            <a:endParaRPr lang="it-IT" dirty="0">
              <a:solidFill>
                <a:srgbClr val="00206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4" name="object 13"/>
          <p:cNvSpPr/>
          <p:nvPr/>
        </p:nvSpPr>
        <p:spPr>
          <a:xfrm>
            <a:off x="5963117" y="713755"/>
            <a:ext cx="504055" cy="8700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9" name="Connettore 1 18"/>
          <p:cNvCxnSpPr/>
          <p:nvPr/>
        </p:nvCxnSpPr>
        <p:spPr>
          <a:xfrm>
            <a:off x="242526" y="7538818"/>
            <a:ext cx="6400800" cy="1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225643" y="1879946"/>
            <a:ext cx="6400800" cy="1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229709" y="5845160"/>
            <a:ext cx="4320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La squadra vincitrice sarà premiata durante il Convegno LA CURA OLTRE LA GUARIGIONE:</a:t>
            </a:r>
          </a:p>
          <a:p>
            <a:r>
              <a:rPr lang="it-IT" sz="1400" dirty="0">
                <a:solidFill>
                  <a:srgbClr val="002060"/>
                </a:solidFill>
              </a:rPr>
              <a:t>Attività psicosociali e disturbi mentali  che si terrà presso l’Auditorium S. Paolo Ospedale Pediatrico  Bambino Gesù Viale F. Baldelli, 38 – Roma  </a:t>
            </a:r>
          </a:p>
          <a:p>
            <a:r>
              <a:rPr lang="it-IT" sz="1400" dirty="0">
                <a:solidFill>
                  <a:srgbClr val="002060"/>
                </a:solidFill>
              </a:rPr>
              <a:t>15 Novembre 2016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1084765" y="2294402"/>
            <a:ext cx="44959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solidFill>
                  <a:srgbClr val="FF0000"/>
                </a:solidFill>
              </a:rPr>
              <a:t>1° Torneo  di calcetto a 5</a:t>
            </a:r>
          </a:p>
          <a:p>
            <a:pPr algn="ctr"/>
            <a:endParaRPr lang="it-IT" sz="2400" b="1" dirty="0">
              <a:solidFill>
                <a:srgbClr val="FF0000"/>
              </a:solidFill>
            </a:endParaRPr>
          </a:p>
          <a:p>
            <a:pPr algn="ctr"/>
            <a:r>
              <a:rPr lang="it-IT" sz="2400" i="1" dirty="0">
                <a:solidFill>
                  <a:srgbClr val="002060"/>
                </a:solidFill>
              </a:rPr>
              <a:t>Giochiamo insieme per l’</a:t>
            </a:r>
            <a:r>
              <a:rPr lang="it-IT" sz="2400" i="1" dirty="0" err="1">
                <a:solidFill>
                  <a:srgbClr val="002060"/>
                </a:solidFill>
              </a:rPr>
              <a:t>inclusività</a:t>
            </a:r>
            <a:endParaRPr lang="it-IT" sz="2400" i="1" dirty="0">
              <a:solidFill>
                <a:srgbClr val="002060"/>
              </a:solidFill>
            </a:endParaRPr>
          </a:p>
          <a:p>
            <a:pPr algn="ctr"/>
            <a:endParaRPr lang="it-IT" sz="2400" dirty="0">
              <a:solidFill>
                <a:srgbClr val="002060"/>
              </a:solidFill>
            </a:endParaRPr>
          </a:p>
          <a:p>
            <a:pPr algn="ctr"/>
            <a:r>
              <a:rPr lang="it-IT" sz="2400" dirty="0" err="1" smtClean="0">
                <a:solidFill>
                  <a:srgbClr val="002060"/>
                </a:solidFill>
              </a:rPr>
              <a:t>Sporting</a:t>
            </a:r>
            <a:r>
              <a:rPr lang="it-IT" sz="2400" dirty="0" smtClean="0">
                <a:solidFill>
                  <a:srgbClr val="002060"/>
                </a:solidFill>
              </a:rPr>
              <a:t> club flaminio</a:t>
            </a:r>
            <a:endParaRPr lang="it-IT" sz="2400" dirty="0">
              <a:solidFill>
                <a:srgbClr val="00206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13/11/2016 ore 15.00</a:t>
            </a:r>
            <a:endParaRPr lang="it-IT" sz="2400" b="1" dirty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974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65</Words>
  <Application>Microsoft Office PowerPoint</Application>
  <PresentationFormat>Presentazione su schermo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Lavinia</dc:creator>
  <cp:lastModifiedBy>laura fatta</cp:lastModifiedBy>
  <cp:revision>122</cp:revision>
  <dcterms:created xsi:type="dcterms:W3CDTF">2016-10-10T19:29:05Z</dcterms:created>
  <dcterms:modified xsi:type="dcterms:W3CDTF">2016-10-27T10:02:31Z</dcterms:modified>
</cp:coreProperties>
</file>